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7" r:id="rId2"/>
    <p:sldId id="258" r:id="rId3"/>
    <p:sldId id="260" r:id="rId4"/>
    <p:sldId id="262" r:id="rId5"/>
    <p:sldId id="259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9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0E6E1-B5A7-442C-B020-1567554C3FAB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B961-F061-4B16-9F42-EAB0C6111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7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C2D4-6EF4-4D55-8AE9-9F896B244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B1DD6F-1BF5-473B-9961-6081DF318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FD28D-ED53-48C1-9660-4D067A77F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171BF-6FC5-4DC4-9533-14079BF9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235C5-5195-4575-9B85-DCD89FFD3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9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A9AEF-1BE4-4671-AFBB-907F031A9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B296B5-481D-4264-BD46-D6BB0DC9F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25CDE-E1F8-41D4-A9A7-265167230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5565A-9E6F-442D-8751-B9B625801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6FB7-7AE3-4CD2-A78D-FAFEC9CC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8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13B64-96B7-434D-B708-DB39EAC68C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6860E-749B-44F6-8361-FF85C9610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62C9F-8ED2-402B-8E3C-F9A1CEFA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A3C30-A552-411B-A29E-98304DFB1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CD3DC-DBAA-445B-A5CE-711AECBEB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1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1BB01-6F9F-4B74-8D36-04764B84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00638-3C67-4098-AEE0-DE11065D6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3CD72-B2A3-4E31-BE23-8E3BB4A74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20A47-9DC2-417A-A4C5-21497709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802FD-2ABF-49C2-A975-AD95F53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0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0EEF9-487D-4431-A891-30CA117E8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1C4C6-1989-4A8F-B507-BA3301640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7A17E-DDA3-4861-B7AC-66A2A39BF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4F21A-CBE4-475D-A84D-ECF9859D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C4492-F38F-4218-BEFB-2442B100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1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BBD28-F208-4F50-92B0-0A18BF26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D1AF8-2CC2-47DD-B197-4B5413CE43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66B15-1EEB-47B6-9C23-A04DE1855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FC4FE-7410-4FDF-8C0C-47CA436A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2A991-E92E-4C76-83CD-0B7409BA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F0BE7-3C60-4507-B68D-5CDC2CE5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9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32A66-EFA8-45C3-984C-AC80BF14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9589D-B07A-4341-8D5C-6A87AEDF7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6DF33E-3B50-483A-A14A-20F5C2AA1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A3CB94-C719-4420-8423-8BD7AC2BD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235532-9A36-4C7F-99C7-E7452AB94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DA347A-05F1-4913-9677-7B29CC86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91AE9C-F8FB-422C-A5EA-8A46A89D9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103C5A-FE07-4A08-914C-0B5C8CA6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9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29FF7-83CF-4E1F-97B6-9C1F8D548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8C1A65-9535-4052-806E-2F231EA86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7C39B-71E9-46DD-B217-F1A472542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5DCF7-68A1-41B7-A388-A7D0766D1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5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C3AB65-7368-4D4D-9569-11CA43D19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22E646-ECEC-4B48-9EDA-81C30076F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C8A1E-A5DD-443F-9972-22016CEB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4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DE8A6-83A4-49EC-8D3E-E60C676A5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030ED-D110-4D62-883D-F8F6D74C7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4D285-F06B-4900-9E7D-DF996271A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C828F-E109-43C6-B21F-B0EE4F80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847675-32E5-4748-88D3-339B1339C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CBB2D-DDE7-4C71-A1D6-2CFFD271F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D20A-8FB3-4FEF-A7A3-EB795BC1F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BA7D84-31AB-4874-A7DE-E7EA6A3AD2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C9F66-C4CA-4ECA-BCBB-14EC2800E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F305ED-4F37-4D9F-9A07-9EAF85BF6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F3FC9-9CC4-44EF-8660-2304888C7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E591E-4916-4C6E-A5B5-FDDA6F4D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4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B6281F-440B-42E4-8444-B758FC3D8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51FCC-D2D1-4169-8289-84EB34D8B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A997E-7475-42BD-A383-B6A6F8CC0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24BAB-C47C-4264-AB52-9BC2595AF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49AA2-96AF-41C2-841E-0FB30E874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23C0-47D6-4158-88D3-C8EDED72A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4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bowman@western.k12.in.u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pstudents.collegeboard.org/coronavirus-updates?fbclid=IwAR0cgQw-MlBJE_JgQeDGef6zblCIQn_CTRiVFe3JkZTseHhcv49ZCX9Uv98#free-ap-classe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bowman@western.k12.in.u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27D46-D5D9-45F8-BED8-38D5BF46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05E9CC-3E92-43F9-B9BD-FEDFE0C165D6}"/>
              </a:ext>
            </a:extLst>
          </p:cNvPr>
          <p:cNvSpPr txBox="1"/>
          <p:nvPr/>
        </p:nvSpPr>
        <p:spPr>
          <a:xfrm>
            <a:off x="1222659" y="2105561"/>
            <a:ext cx="66986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AP Physics 1</a:t>
            </a:r>
          </a:p>
          <a:p>
            <a:pPr algn="ctr"/>
            <a:r>
              <a:rPr lang="en-US" sz="4000" dirty="0"/>
              <a:t>Webinar for e-learning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64F94C-8627-4569-A7E5-074EE6FD7CEC}"/>
              </a:ext>
            </a:extLst>
          </p:cNvPr>
          <p:cNvSpPr txBox="1"/>
          <p:nvPr/>
        </p:nvSpPr>
        <p:spPr>
          <a:xfrm>
            <a:off x="240640" y="5140032"/>
            <a:ext cx="3031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Jacob Bowman</a:t>
            </a:r>
          </a:p>
          <a:p>
            <a:r>
              <a:rPr lang="en-US" dirty="0">
                <a:hlinkClick r:id="rId2"/>
              </a:rPr>
              <a:t>jbowman@western.k12.in.us</a:t>
            </a:r>
            <a:endParaRPr lang="en-US" dirty="0"/>
          </a:p>
          <a:p>
            <a:r>
              <a:rPr lang="en-US" dirty="0"/>
              <a:t>Physics Teacher</a:t>
            </a:r>
          </a:p>
          <a:p>
            <a:r>
              <a:rPr lang="en-US" dirty="0"/>
              <a:t>Western High School</a:t>
            </a:r>
          </a:p>
          <a:p>
            <a:r>
              <a:rPr lang="en-US" dirty="0"/>
              <a:t>Russiaville, Indiana</a:t>
            </a:r>
          </a:p>
        </p:txBody>
      </p:sp>
    </p:spTree>
    <p:extLst>
      <p:ext uri="{BB962C8B-B14F-4D97-AF65-F5344CB8AC3E}">
        <p14:creationId xmlns:p14="http://schemas.microsoft.com/office/powerpoint/2010/main" val="270969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85F5B-54C3-4A14-B661-D0A7B82AF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107C14-740D-4852-840E-416A4E48E7B2}"/>
              </a:ext>
            </a:extLst>
          </p:cNvPr>
          <p:cNvSpPr txBox="1"/>
          <p:nvPr/>
        </p:nvSpPr>
        <p:spPr>
          <a:xfrm>
            <a:off x="488783" y="336884"/>
            <a:ext cx="8166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Overview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B8EADA-CDA3-4765-A248-CC2DF16EDF2D}"/>
              </a:ext>
            </a:extLst>
          </p:cNvPr>
          <p:cNvSpPr txBox="1"/>
          <p:nvPr/>
        </p:nvSpPr>
        <p:spPr>
          <a:xfrm>
            <a:off x="488783" y="1263315"/>
            <a:ext cx="7668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are some typical assignments you have given for e-learning?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resources exist for AP Physics e-learning?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How would you finish the year with your students on e-learning?</a:t>
            </a:r>
          </a:p>
        </p:txBody>
      </p:sp>
    </p:spTree>
    <p:extLst>
      <p:ext uri="{BB962C8B-B14F-4D97-AF65-F5344CB8AC3E}">
        <p14:creationId xmlns:p14="http://schemas.microsoft.com/office/powerpoint/2010/main" val="161977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85F5B-54C3-4A14-B661-D0A7B82AF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107C14-740D-4852-840E-416A4E48E7B2}"/>
              </a:ext>
            </a:extLst>
          </p:cNvPr>
          <p:cNvSpPr txBox="1"/>
          <p:nvPr/>
        </p:nvSpPr>
        <p:spPr>
          <a:xfrm>
            <a:off x="488783" y="336884"/>
            <a:ext cx="8166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are some typical assignments you have given for e-learning?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B8EADA-CDA3-4765-A248-CC2DF16EDF2D}"/>
              </a:ext>
            </a:extLst>
          </p:cNvPr>
          <p:cNvSpPr txBox="1"/>
          <p:nvPr/>
        </p:nvSpPr>
        <p:spPr>
          <a:xfrm>
            <a:off x="488783" y="1708484"/>
            <a:ext cx="76686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My School corporation requires three components in each e-learning lesson:  </a:t>
            </a:r>
            <a:r>
              <a:rPr lang="en-US" sz="2000" b="1" dirty="0"/>
              <a:t>instruction</a:t>
            </a:r>
            <a:r>
              <a:rPr lang="en-US" sz="2000" dirty="0"/>
              <a:t>,</a:t>
            </a:r>
            <a:r>
              <a:rPr lang="en-US" sz="2000" b="1" dirty="0"/>
              <a:t> practice</a:t>
            </a:r>
            <a:r>
              <a:rPr lang="en-US" sz="2000" dirty="0"/>
              <a:t>, and</a:t>
            </a:r>
            <a:r>
              <a:rPr lang="en-US" sz="2000" b="1" dirty="0"/>
              <a:t> assessment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And lessons should not be longer than 45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And lessons should include the teacher’s voice (direct instruction)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e.g. host a 20-minute Zoom meeting reviewing different types of collisions that includes one or more short examples, then assign students a short FRQ that involves collisions (will go over next day)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Explain Everything</a:t>
            </a:r>
            <a:r>
              <a:rPr lang="en-US" sz="2000" dirty="0"/>
              <a:t> to create YouTube videos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Zoom</a:t>
            </a:r>
            <a:r>
              <a:rPr lang="en-US" sz="2000" dirty="0"/>
              <a:t> Meetings – students have a lot of positive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Google Forms</a:t>
            </a:r>
            <a:r>
              <a:rPr lang="en-US" sz="2000" dirty="0"/>
              <a:t> for quick checks for understanding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AP Classroom</a:t>
            </a:r>
          </a:p>
        </p:txBody>
      </p:sp>
    </p:spTree>
    <p:extLst>
      <p:ext uri="{BB962C8B-B14F-4D97-AF65-F5344CB8AC3E}">
        <p14:creationId xmlns:p14="http://schemas.microsoft.com/office/powerpoint/2010/main" val="4132529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85F5B-54C3-4A14-B661-D0A7B82AF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107C14-740D-4852-840E-416A4E48E7B2}"/>
              </a:ext>
            </a:extLst>
          </p:cNvPr>
          <p:cNvSpPr txBox="1"/>
          <p:nvPr/>
        </p:nvSpPr>
        <p:spPr>
          <a:xfrm>
            <a:off x="488783" y="336884"/>
            <a:ext cx="8166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resources exist for AP Physics e-learning?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B8EADA-CDA3-4765-A248-CC2DF16EDF2D}"/>
              </a:ext>
            </a:extLst>
          </p:cNvPr>
          <p:cNvSpPr txBox="1"/>
          <p:nvPr/>
        </p:nvSpPr>
        <p:spPr>
          <a:xfrm>
            <a:off x="488783" y="1275347"/>
            <a:ext cx="76686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Facebook Group</a:t>
            </a:r>
            <a:r>
              <a:rPr lang="en-US" sz="2000" dirty="0"/>
              <a:t>:  National AP Physics Teachers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Great place to ask questions, helpful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YouTube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Yau-Jong Twu, Flipping Physics, physicsbybowman, other channels?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Pivot Interactives</a:t>
            </a:r>
            <a:r>
              <a:rPr lang="en-US" sz="2000" dirty="0"/>
              <a:t>:  192+ Physics Labs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Students make direct measurements on interactive high-definition slow motion videos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Free 30-day trial and $1 student seats due to COVID-19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Do NOT post videos online, but can assign labs easily and        grade student work – highly recommend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Simulations:  </a:t>
            </a:r>
            <a:r>
              <a:rPr lang="en-US" sz="2000" b="1" dirty="0"/>
              <a:t>PhET</a:t>
            </a:r>
            <a:r>
              <a:rPr lang="en-US" sz="2000" dirty="0"/>
              <a:t>, </a:t>
            </a:r>
            <a:r>
              <a:rPr lang="en-US" sz="2000" b="1" dirty="0"/>
              <a:t>oPhysics</a:t>
            </a:r>
            <a:r>
              <a:rPr lang="en-US" sz="2000" dirty="0"/>
              <a:t>, </a:t>
            </a:r>
            <a:r>
              <a:rPr lang="en-US" sz="2000" b="1" dirty="0"/>
              <a:t>Walter Fendt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Most educational learning platforms are free or very cheap            right now:  Google a list of distance learning educational           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AP Classroom</a:t>
            </a:r>
            <a:r>
              <a:rPr lang="en-US" sz="2000" dirty="0"/>
              <a:t>, </a:t>
            </a:r>
            <a:r>
              <a:rPr lang="en-US" sz="2000" b="1" dirty="0"/>
              <a:t>AP Physics 1 Student Workbook</a:t>
            </a:r>
            <a:r>
              <a:rPr lang="en-US" sz="2000" dirty="0"/>
              <a:t>  </a:t>
            </a:r>
            <a:endParaRPr lang="en-US" sz="20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282226-CD3C-4B8C-B45E-A665F8E39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8421" y="985905"/>
            <a:ext cx="1524575" cy="52026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80FF46-37D5-4EDE-A8EC-E107CB720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850" y="2641486"/>
            <a:ext cx="1156467" cy="4199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D9F186-825C-441B-BB1A-CABFA25BD1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4874" y="4662266"/>
            <a:ext cx="993076" cy="33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95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85F5B-54C3-4A14-B661-D0A7B82AF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107C14-740D-4852-840E-416A4E48E7B2}"/>
              </a:ext>
            </a:extLst>
          </p:cNvPr>
          <p:cNvSpPr txBox="1"/>
          <p:nvPr/>
        </p:nvSpPr>
        <p:spPr>
          <a:xfrm>
            <a:off x="488783" y="336884"/>
            <a:ext cx="8166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How would you finish the year with your students on e-learning?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B8EADA-CDA3-4765-A248-CC2DF16EDF2D}"/>
              </a:ext>
            </a:extLst>
          </p:cNvPr>
          <p:cNvSpPr txBox="1"/>
          <p:nvPr/>
        </p:nvSpPr>
        <p:spPr>
          <a:xfrm>
            <a:off x="488783" y="1555293"/>
            <a:ext cx="816643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Some information from the college board: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College Board update stated only Units 1-7 will be examined in a             45-minute FRQ only exam offered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Units 1-7: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Kinematics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Dynamics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Circular Motion and Gravitation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Energy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Momentum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Simple Harmonic Motion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Torque and Rotational 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Does NOT include Units 8-10:  M. Waves, Sound, Charge, E. Force, Circuits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College Board is going to offer review opportunities (link below)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https://apstudents.collegeboard.org/coronavirus-updates?fbclid=IwAR0cgQw-MlBJE_JgQeDGef6zblCIQn_CTRiVFe3JkZTseHhcv49ZCX9Uv98#free-ap-classes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4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85F5B-54C3-4A14-B661-D0A7B82AF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23C0-47D6-4158-88D3-C8EDED72A967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107C14-740D-4852-840E-416A4E48E7B2}"/>
              </a:ext>
            </a:extLst>
          </p:cNvPr>
          <p:cNvSpPr txBox="1"/>
          <p:nvPr/>
        </p:nvSpPr>
        <p:spPr>
          <a:xfrm>
            <a:off x="488783" y="336884"/>
            <a:ext cx="8166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How would you finish the year with your students on e-learning?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B8EADA-CDA3-4765-A248-CC2DF16EDF2D}"/>
              </a:ext>
            </a:extLst>
          </p:cNvPr>
          <p:cNvSpPr txBox="1"/>
          <p:nvPr/>
        </p:nvSpPr>
        <p:spPr>
          <a:xfrm>
            <a:off x="488783" y="1555293"/>
            <a:ext cx="81664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few things I am going to do: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Check for updates from The College Board that might inform instruction (“early” and “late” testing dates, quality of reviews, secure questions may be usable online (?), etc.)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Ensure that I spend time reviewing the content from Units 1-7     (using CED to create a checklist of topics covered)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Focus on scaffolding my students’ abilities to answer FRQ in Units 1-7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Focus on providing short chunks of meaningful learning as opposed to overwhelming kids with a lot of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Please reach out to someone if you need help!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Maureen/AP-TIP, myself (below), Facebook Group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35BA3A-101B-4913-8C53-58BF6FF7DFD7}"/>
              </a:ext>
            </a:extLst>
          </p:cNvPr>
          <p:cNvSpPr txBox="1"/>
          <p:nvPr/>
        </p:nvSpPr>
        <p:spPr>
          <a:xfrm>
            <a:off x="240640" y="5140032"/>
            <a:ext cx="3031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Jacob Bowman</a:t>
            </a:r>
          </a:p>
          <a:p>
            <a:r>
              <a:rPr lang="en-US" dirty="0">
                <a:hlinkClick r:id="rId2"/>
              </a:rPr>
              <a:t>jbowman@western.k12.in.us</a:t>
            </a:r>
            <a:endParaRPr lang="en-US" dirty="0"/>
          </a:p>
          <a:p>
            <a:r>
              <a:rPr lang="en-US" dirty="0"/>
              <a:t>Physics Teacher</a:t>
            </a:r>
          </a:p>
          <a:p>
            <a:r>
              <a:rPr lang="en-US" dirty="0"/>
              <a:t>Western High School</a:t>
            </a:r>
          </a:p>
          <a:p>
            <a:r>
              <a:rPr lang="en-US" dirty="0"/>
              <a:t>Russiaville, Indiana</a:t>
            </a:r>
          </a:p>
        </p:txBody>
      </p:sp>
    </p:spTree>
    <p:extLst>
      <p:ext uri="{BB962C8B-B14F-4D97-AF65-F5344CB8AC3E}">
        <p14:creationId xmlns:p14="http://schemas.microsoft.com/office/powerpoint/2010/main" val="1840852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10971</TotalTime>
  <Words>548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Bowman</dc:creator>
  <cp:lastModifiedBy>Maureen McGrail</cp:lastModifiedBy>
  <cp:revision>337</cp:revision>
  <dcterms:created xsi:type="dcterms:W3CDTF">2019-09-20T00:27:34Z</dcterms:created>
  <dcterms:modified xsi:type="dcterms:W3CDTF">2020-03-24T17:10:14Z</dcterms:modified>
</cp:coreProperties>
</file>